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43" r:id="rId3"/>
    <p:sldId id="342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1" autoAdjust="0"/>
    <p:restoredTop sz="94660"/>
  </p:normalViewPr>
  <p:slideViewPr>
    <p:cSldViewPr snapToGrid="0">
      <p:cViewPr varScale="1">
        <p:scale>
          <a:sx n="74" d="100"/>
          <a:sy n="74" d="100"/>
        </p:scale>
        <p:origin x="1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795F6D-CC57-462A-9C06-FA87C428D9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2E0715-96E7-4E8E-8C5E-9DB6386530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35E718-BF72-4083-AABC-128392BC7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C8B-5215-407C-8FA8-A8C9C4DEB0BE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E5A94C-BFDA-4F4A-A09A-109219988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475928-2CAC-4638-8D73-7F4A7C8D6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228E-ED71-4ABD-B304-EB0F60431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332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DB7C54-8FEE-4304-8F4D-66A7E312C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C5236E-DE3A-4F94-AA79-10E6420BDC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AA4CDF-A12E-4847-8CB2-F9A22D9F9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C8B-5215-407C-8FA8-A8C9C4DEB0BE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6C75AC-6492-4037-9F3C-5DE1C4190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2CAD07-F4CB-447B-8D1A-FB94CC5DF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228E-ED71-4ABD-B304-EB0F60431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2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E4997C1-1813-4ECD-B686-6B2810A9C3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ECB1D7D-ECF1-403D-8763-D124BF682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5867411-B617-41AF-AADE-05EF67E9D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C8B-5215-407C-8FA8-A8C9C4DEB0BE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869190-A401-4185-A3E4-4A0DC51A9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2B3870-9D77-481F-961B-4939D7BF0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228E-ED71-4ABD-B304-EB0F60431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99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A77682-EC27-4879-B96D-045312780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1714AC-2758-40D7-89C0-D60DA1083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6E645D-1554-4EE8-8FD4-E6CC7F5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C8B-5215-407C-8FA8-A8C9C4DEB0BE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39A4EA-73B7-4DCB-93A0-5B9DDEFC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D090E8-9497-4191-AFA9-78A5D731E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228E-ED71-4ABD-B304-EB0F60431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564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CD6269-8590-46C5-A309-86A916FCE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211C03-C3D1-4D70-8013-5C312F431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5C7251-88F3-43F3-B584-01B7DCD7A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C8B-5215-407C-8FA8-A8C9C4DEB0BE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B9D495-8C62-4353-A36F-F98785941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2D7E17-D40C-4768-B8D5-D82A10D14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228E-ED71-4ABD-B304-EB0F60431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381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BF50E3-ED81-4070-ABDF-2948A08C0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3E9E88-527D-4219-906A-C0E266C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182B02-EFB9-41EC-988C-A332C8F96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E9D62D-98C9-431D-A305-EAAA1BA27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C8B-5215-407C-8FA8-A8C9C4DEB0BE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6AA29B-E06E-4BA1-913E-4DF0B7016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2FAE9BA-494C-48DE-A4FD-D04F6E569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228E-ED71-4ABD-B304-EB0F60431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460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B668ED-9243-4C85-B5E7-AE2124E79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CB1776-8158-4E57-8F87-9EFF65F8D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2E9185C-88AF-42A9-84CE-CE5BB01A4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32F7504-1097-45F6-8CD8-A04768CA15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1043D29-08F1-47D7-B1E7-3CD7B30AC0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A56A414-1BF5-49B2-A1A7-5BFB2B679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C8B-5215-407C-8FA8-A8C9C4DEB0BE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AA5395D-D386-42CD-8090-1097A312E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1FE2374-BEFD-4A81-AB35-C0B3107A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228E-ED71-4ABD-B304-EB0F60431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269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BA784B-9AB9-4C80-90C6-A06AC12E1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FA02A12-95C5-472B-8E35-EBE12EBEF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C8B-5215-407C-8FA8-A8C9C4DEB0BE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6B7C3D6-C5B2-4F1C-8A29-46125A929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7F84E20-7087-43D8-BA3D-DB6F79BA0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228E-ED71-4ABD-B304-EB0F60431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0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0F5A60-B6CA-4467-BC08-D440CCF20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C8B-5215-407C-8FA8-A8C9C4DEB0BE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702070D-E01A-49DF-89B3-48720528C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B548B6-BDE8-48DC-B08E-FE1213B70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228E-ED71-4ABD-B304-EB0F60431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26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CF6F8A-9868-41ED-94C1-639631350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CA6C8C-772C-45C3-BE06-77258565C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DAF908-D8BE-433C-8582-E98AAA12EB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58BE26-C6E1-4DEE-8798-53A2D5772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C8B-5215-407C-8FA8-A8C9C4DEB0BE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A1A45E-3EC0-4578-A8DC-FD126086DF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CC90CA-ABE3-4282-B85B-E5F53E26F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228E-ED71-4ABD-B304-EB0F60431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191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D60FEE-11D2-45B7-A78D-3C7B9CDD1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CAB6128-7888-40E8-9654-1BD892D585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258DAE-1163-4A42-AB20-D5CDCB6A5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C74665-A7AA-46FC-AEC9-568ED7C6C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5AC8B-5215-407C-8FA8-A8C9C4DEB0BE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0869128-E8CF-44BF-A3EB-9C43308B1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0700CB0-A687-4B7F-A18B-6B6518930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E228E-ED71-4ABD-B304-EB0F60431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156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3F4055D-D11C-4688-B165-94D381ECB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E2860A-0733-4725-B3BC-74B0B4019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5082FB-C133-4FCF-921A-4860F36089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5AC8B-5215-407C-8FA8-A8C9C4DEB0BE}" type="datetimeFigureOut">
              <a:rPr kumimoji="1" lang="ja-JP" altLang="en-US" smtClean="0"/>
              <a:t>2023/4/18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1A7B07-BCB1-45E5-8D36-C639A84D2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B115109-1E3D-4D12-8876-29B148E215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E228E-ED71-4ABD-B304-EB0F60431D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2521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B3EDAA-AB6F-41E0-9E99-93721D83C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5154" y="1313749"/>
            <a:ext cx="9679172" cy="2387600"/>
          </a:xfrm>
        </p:spPr>
        <p:txBody>
          <a:bodyPr>
            <a:normAutofit/>
          </a:bodyPr>
          <a:lstStyle/>
          <a:p>
            <a:br>
              <a:rPr kumimoji="1" lang="en-US" altLang="ja-JP" sz="3600" dirty="0"/>
            </a:br>
            <a:r>
              <a:rPr kumimoji="1" lang="ja-JP" altLang="en-US" sz="3600" dirty="0"/>
              <a:t>管理職に必要な人材育成の視点と職場の課題</a:t>
            </a:r>
            <a:br>
              <a:rPr kumimoji="1" lang="en-US" altLang="ja-JP" sz="3600" dirty="0"/>
            </a:br>
            <a:br>
              <a:rPr kumimoji="1" lang="en-US" altLang="ja-JP" sz="3600" dirty="0"/>
            </a:br>
            <a:r>
              <a:rPr kumimoji="1" lang="ja-JP" altLang="en-US" sz="3600" dirty="0"/>
              <a:t>事前検討課題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75EDFC9-1E92-4E55-A069-1FA3AC60E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07756"/>
            <a:ext cx="9144000" cy="1655762"/>
          </a:xfrm>
        </p:spPr>
        <p:txBody>
          <a:bodyPr/>
          <a:lstStyle/>
          <a:p>
            <a:r>
              <a:rPr kumimoji="1" lang="ja-JP" altLang="en-US" dirty="0"/>
              <a:t>令和</a:t>
            </a:r>
            <a:r>
              <a:rPr kumimoji="1" lang="en-US" altLang="ja-JP" dirty="0"/>
              <a:t>5</a:t>
            </a:r>
            <a:r>
              <a:rPr kumimoji="1" lang="ja-JP" altLang="en-US" dirty="0"/>
              <a:t>年度　課長補佐研修　</a:t>
            </a:r>
            <a:r>
              <a:rPr kumimoji="1" lang="en-US" altLang="ja-JP" dirty="0"/>
              <a:t>B</a:t>
            </a:r>
            <a:r>
              <a:rPr kumimoji="1" lang="ja-JP" altLang="en-US" dirty="0"/>
              <a:t>・</a:t>
            </a:r>
            <a:r>
              <a:rPr kumimoji="1" lang="en-US" altLang="ja-JP" dirty="0"/>
              <a:t>C</a:t>
            </a:r>
            <a:r>
              <a:rPr kumimoji="1" lang="ja-JP" altLang="en-US" dirty="0"/>
              <a:t>コース</a:t>
            </a:r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17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9A698C-5B5B-48BC-89B4-E3B1871BF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334537"/>
            <a:ext cx="2305050" cy="825500"/>
          </a:xfrm>
        </p:spPr>
        <p:txBody>
          <a:bodyPr>
            <a:normAutofit/>
          </a:bodyPr>
          <a:lstStyle/>
          <a:p>
            <a:r>
              <a:rPr kumimoji="1" lang="ja-JP" altLang="en-US" sz="2800" dirty="0"/>
              <a:t>事前検討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6864F8-8E0D-497C-8D46-90051C86C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068" y="4366877"/>
            <a:ext cx="9813701" cy="178922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ja-JP" sz="1800" dirty="0"/>
              <a:t>※</a:t>
            </a:r>
            <a:r>
              <a:rPr lang="ja-JP" altLang="en-US" sz="1800" dirty="0"/>
              <a:t>書き出したものは</a:t>
            </a:r>
            <a:r>
              <a:rPr lang="ja-JP" altLang="en-US" sz="1800" u="sng" dirty="0"/>
              <a:t>提出締切日までにメールにて提出してください</a:t>
            </a:r>
            <a:r>
              <a:rPr lang="ja-JP" altLang="en-US" sz="1800" dirty="0"/>
              <a:t>。</a:t>
            </a:r>
            <a:endParaRPr lang="en-US" altLang="ja-JP" sz="1800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dirty="0"/>
              <a:t>　また、お手元の資料として</a:t>
            </a:r>
            <a:r>
              <a:rPr lang="ja-JP" altLang="en-US" sz="1800" u="sng" dirty="0"/>
              <a:t>研修当日に</a:t>
            </a:r>
            <a:r>
              <a:rPr lang="ja-JP" altLang="en-US" sz="1800" b="1" u="sng" dirty="0"/>
              <a:t>１部お持ちください</a:t>
            </a:r>
            <a:r>
              <a:rPr lang="ja-JP" altLang="en-US" sz="1800" dirty="0"/>
              <a:t>。</a:t>
            </a:r>
            <a:endParaRPr lang="en-US" altLang="ja-JP" sz="1800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dirty="0"/>
              <a:t>　提出締切日　</a:t>
            </a:r>
            <a:r>
              <a:rPr lang="en-US" altLang="ja-JP" sz="1800" dirty="0"/>
              <a:t>B</a:t>
            </a:r>
            <a:r>
              <a:rPr lang="ja-JP" altLang="en-US" sz="1800" dirty="0"/>
              <a:t>コース：令和５年７月４日（火）　</a:t>
            </a:r>
            <a:r>
              <a:rPr lang="en-US" altLang="ja-JP" sz="1800" dirty="0"/>
              <a:t>C</a:t>
            </a:r>
            <a:r>
              <a:rPr lang="ja-JP" altLang="en-US" sz="1800" dirty="0"/>
              <a:t>コース：令和５年</a:t>
            </a:r>
            <a:r>
              <a:rPr lang="en-US" altLang="ja-JP" sz="1800" dirty="0"/>
              <a:t>10</a:t>
            </a:r>
            <a:r>
              <a:rPr lang="ja-JP" altLang="en-US" sz="1800" dirty="0"/>
              <a:t>月</a:t>
            </a:r>
            <a:r>
              <a:rPr lang="en-US" altLang="ja-JP" sz="1800" dirty="0"/>
              <a:t>18</a:t>
            </a:r>
            <a:r>
              <a:rPr lang="ja-JP" altLang="en-US" sz="1800"/>
              <a:t>日（水）</a:t>
            </a:r>
            <a:endParaRPr lang="en-US" altLang="ja-JP" sz="1800" dirty="0"/>
          </a:p>
          <a:p>
            <a:pPr marL="0" indent="0">
              <a:lnSpc>
                <a:spcPct val="100000"/>
              </a:lnSpc>
              <a:buNone/>
            </a:pPr>
            <a:r>
              <a:rPr lang="ja-JP" altLang="en-US" sz="1800" dirty="0"/>
              <a:t>　送　付　先　</a:t>
            </a:r>
            <a:r>
              <a:rPr lang="en-US" altLang="ja-JP" sz="1800" dirty="0"/>
              <a:t>kouiki@kochi-hitozukuri.or.jp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ja-JP" sz="2000" dirty="0"/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2ADEA88E-5AE0-49D2-9EFE-78151563C0F1}"/>
              </a:ext>
            </a:extLst>
          </p:cNvPr>
          <p:cNvSpPr txBox="1">
            <a:spLocks/>
          </p:cNvSpPr>
          <p:nvPr/>
        </p:nvSpPr>
        <p:spPr>
          <a:xfrm>
            <a:off x="723901" y="1160036"/>
            <a:ext cx="10744199" cy="2755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ja-JP" altLang="en-US" dirty="0"/>
              <a:t>　皆さんが現状の立場で感じている仕事（業務）の改善・改革を実行したいと感じている事象を、「現状」と「望ましい姿」とに整理して下さい。また、望ましい姿にするためには、何が必要と思われるかを次頁の用紙に書き出して下さい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2756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C8EF61F-683F-49E8-9ECD-E87F5E9926C8}"/>
              </a:ext>
            </a:extLst>
          </p:cNvPr>
          <p:cNvSpPr/>
          <p:nvPr/>
        </p:nvSpPr>
        <p:spPr>
          <a:xfrm>
            <a:off x="545431" y="4631163"/>
            <a:ext cx="7324726" cy="18478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dirty="0"/>
              <a:t>【</a:t>
            </a:r>
            <a:r>
              <a:rPr lang="ja-JP" altLang="en-US" dirty="0"/>
              <a:t>現状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9CD47CA-8EE9-41F1-B6CA-963AB60C2A30}"/>
              </a:ext>
            </a:extLst>
          </p:cNvPr>
          <p:cNvSpPr/>
          <p:nvPr/>
        </p:nvSpPr>
        <p:spPr>
          <a:xfrm>
            <a:off x="545431" y="935463"/>
            <a:ext cx="7324726" cy="18478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altLang="ja-JP" dirty="0"/>
              <a:t>【</a:t>
            </a:r>
            <a:r>
              <a:rPr lang="ja-JP" altLang="en-US" dirty="0"/>
              <a:t>望ましい姿</a:t>
            </a:r>
            <a:r>
              <a:rPr lang="en-US" altLang="ja-JP" dirty="0"/>
              <a:t>】</a:t>
            </a:r>
            <a:endParaRPr kumimoji="1" lang="ja-JP" altLang="en-US" dirty="0"/>
          </a:p>
        </p:txBody>
      </p:sp>
      <p:sp>
        <p:nvSpPr>
          <p:cNvPr id="6" name="矢印: 上 5">
            <a:extLst>
              <a:ext uri="{FF2B5EF4-FFF2-40B4-BE49-F238E27FC236}">
                <a16:creationId xmlns:a16="http://schemas.microsoft.com/office/drawing/2014/main" id="{519549CA-8F30-45C3-BC74-780CDBA8E7CD}"/>
              </a:ext>
            </a:extLst>
          </p:cNvPr>
          <p:cNvSpPr/>
          <p:nvPr/>
        </p:nvSpPr>
        <p:spPr>
          <a:xfrm>
            <a:off x="1016919" y="3140500"/>
            <a:ext cx="1333500" cy="1133475"/>
          </a:xfrm>
          <a:prstGeom prst="up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66829DC1-8FC6-4E58-8FFE-87ECE1501825}"/>
              </a:ext>
            </a:extLst>
          </p:cNvPr>
          <p:cNvSpPr/>
          <p:nvPr/>
        </p:nvSpPr>
        <p:spPr>
          <a:xfrm>
            <a:off x="3736306" y="2878562"/>
            <a:ext cx="7324726" cy="1590675"/>
          </a:xfrm>
          <a:prstGeom prst="wedgeRectCallout">
            <a:avLst>
              <a:gd name="adj1" fmla="val -67028"/>
              <a:gd name="adj2" fmla="val 1337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望ましい姿にする為に必要な要素</a:t>
            </a:r>
            <a:r>
              <a:rPr kumimoji="1" lang="en-US" altLang="ja-JP" dirty="0"/>
              <a:t>】</a:t>
            </a:r>
            <a:r>
              <a:rPr kumimoji="1" lang="ja-JP" altLang="en-US" dirty="0"/>
              <a:t>（可能な限り書き出す）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7DCF983-BA42-433D-9FDF-3094A0195CB5}"/>
              </a:ext>
            </a:extLst>
          </p:cNvPr>
          <p:cNvSpPr/>
          <p:nvPr/>
        </p:nvSpPr>
        <p:spPr>
          <a:xfrm>
            <a:off x="8551572" y="4790941"/>
            <a:ext cx="3251407" cy="168807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dirty="0"/>
              <a:t>所属：</a:t>
            </a:r>
            <a:endParaRPr kumimoji="1"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部署：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氏名：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21C33EF-96AB-4575-A6DF-E95FC2FC0D07}"/>
              </a:ext>
            </a:extLst>
          </p:cNvPr>
          <p:cNvSpPr txBox="1"/>
          <p:nvPr/>
        </p:nvSpPr>
        <p:spPr>
          <a:xfrm>
            <a:off x="204536" y="233649"/>
            <a:ext cx="11987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［何の業務についての検討？：　　　　　　　　　　　　　　　　　］</a:t>
            </a:r>
          </a:p>
        </p:txBody>
      </p:sp>
    </p:spTree>
    <p:extLst>
      <p:ext uri="{BB962C8B-B14F-4D97-AF65-F5344CB8AC3E}">
        <p14:creationId xmlns:p14="http://schemas.microsoft.com/office/powerpoint/2010/main" val="4290296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</TotalTime>
  <Words>59</Words>
  <Application>Microsoft Office PowerPoint</Application>
  <PresentationFormat>ワイド画面</PresentationFormat>
  <Paragraphs>15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 管理職に必要な人材育成の視点と職場の課題  事前検討課題</vt:lpstr>
      <vt:lpstr>事前検討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天米 一志</dc:creator>
  <cp:lastModifiedBy>HITO05</cp:lastModifiedBy>
  <cp:revision>16</cp:revision>
  <cp:lastPrinted>2023-03-24T04:08:33Z</cp:lastPrinted>
  <dcterms:created xsi:type="dcterms:W3CDTF">2021-05-28T22:50:44Z</dcterms:created>
  <dcterms:modified xsi:type="dcterms:W3CDTF">2023-04-18T06:02:31Z</dcterms:modified>
</cp:coreProperties>
</file>